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42" r:id="rId2"/>
    <p:sldId id="260" r:id="rId3"/>
    <p:sldId id="286" r:id="rId4"/>
    <p:sldId id="359" r:id="rId5"/>
    <p:sldId id="357" r:id="rId6"/>
    <p:sldId id="497" r:id="rId7"/>
    <p:sldId id="498" r:id="rId8"/>
    <p:sldId id="499" r:id="rId9"/>
    <p:sldId id="500" r:id="rId10"/>
    <p:sldId id="501" r:id="rId11"/>
    <p:sldId id="361" r:id="rId12"/>
    <p:sldId id="502" r:id="rId13"/>
    <p:sldId id="503" r:id="rId14"/>
    <p:sldId id="504" r:id="rId15"/>
    <p:sldId id="505" r:id="rId16"/>
    <p:sldId id="506" r:id="rId17"/>
    <p:sldId id="507" r:id="rId18"/>
    <p:sldId id="508" r:id="rId19"/>
    <p:sldId id="509" r:id="rId20"/>
    <p:sldId id="510" r:id="rId21"/>
    <p:sldId id="511" r:id="rId22"/>
    <p:sldId id="51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65BAD1-9611-40E7-B8DB-A48DD0E0F4FF}" v="132" dt="2021-01-15T03:31:22.3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96494" autoAdjust="0"/>
  </p:normalViewPr>
  <p:slideViewPr>
    <p:cSldViewPr snapToGrid="0">
      <p:cViewPr varScale="1">
        <p:scale>
          <a:sx n="87" d="100"/>
          <a:sy n="87" d="100"/>
        </p:scale>
        <p:origin x="144" y="5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 지원" userId="70ab9fdff8f7d558" providerId="LiveId" clId="{E565BAD1-9611-40E7-B8DB-A48DD0E0F4FF}"/>
    <pc:docChg chg="undo custSel addSld delSld modSld sldOrd">
      <pc:chgData name="서 지원" userId="70ab9fdff8f7d558" providerId="LiveId" clId="{E565BAD1-9611-40E7-B8DB-A48DD0E0F4FF}" dt="2021-01-15T06:37:16.595" v="1871" actId="1076"/>
      <pc:docMkLst>
        <pc:docMk/>
      </pc:docMkLst>
      <pc:sldChg chg="modSp mod">
        <pc:chgData name="서 지원" userId="70ab9fdff8f7d558" providerId="LiveId" clId="{E565BAD1-9611-40E7-B8DB-A48DD0E0F4FF}" dt="2021-01-15T01:12:47.783" v="43"/>
        <pc:sldMkLst>
          <pc:docMk/>
          <pc:sldMk cId="2411014447" sldId="286"/>
        </pc:sldMkLst>
        <pc:spChg chg="mod">
          <ac:chgData name="서 지원" userId="70ab9fdff8f7d558" providerId="LiveId" clId="{E565BAD1-9611-40E7-B8DB-A48DD0E0F4FF}" dt="2021-01-15T01:12:47.783" v="43"/>
          <ac:spMkLst>
            <pc:docMk/>
            <pc:sldMk cId="2411014447" sldId="286"/>
            <ac:spMk id="2" creationId="{5AEBEB1B-C1CB-48E3-B564-068CB6F3C800}"/>
          </ac:spMkLst>
        </pc:spChg>
      </pc:sldChg>
      <pc:sldChg chg="modSp mod">
        <pc:chgData name="서 지원" userId="70ab9fdff8f7d558" providerId="LiveId" clId="{E565BAD1-9611-40E7-B8DB-A48DD0E0F4FF}" dt="2021-01-15T01:12:40.723" v="17"/>
        <pc:sldMkLst>
          <pc:docMk/>
          <pc:sldMk cId="2351426297" sldId="342"/>
        </pc:sldMkLst>
        <pc:spChg chg="mod">
          <ac:chgData name="서 지원" userId="70ab9fdff8f7d558" providerId="LiveId" clId="{E565BAD1-9611-40E7-B8DB-A48DD0E0F4FF}" dt="2021-01-15T01:12:35.381" v="0" actId="20577"/>
          <ac:spMkLst>
            <pc:docMk/>
            <pc:sldMk cId="2351426297" sldId="342"/>
            <ac:spMk id="17" creationId="{58C0C96F-022A-406B-9698-049C159CC2D5}"/>
          </ac:spMkLst>
        </pc:spChg>
        <pc:spChg chg="mod">
          <ac:chgData name="서 지원" userId="70ab9fdff8f7d558" providerId="LiveId" clId="{E565BAD1-9611-40E7-B8DB-A48DD0E0F4FF}" dt="2021-01-15T01:12:40.723" v="17"/>
          <ac:spMkLst>
            <pc:docMk/>
            <pc:sldMk cId="2351426297" sldId="342"/>
            <ac:spMk id="18" creationId="{CFBF900E-AD43-4D57-BCAE-EDDCD1FDAA4E}"/>
          </ac:spMkLst>
        </pc:spChg>
      </pc:sldChg>
      <pc:sldChg chg="addSp delSp modSp mod">
        <pc:chgData name="서 지원" userId="70ab9fdff8f7d558" providerId="LiveId" clId="{E565BAD1-9611-40E7-B8DB-A48DD0E0F4FF}" dt="2021-01-15T01:51:28.665" v="504" actId="1076"/>
        <pc:sldMkLst>
          <pc:docMk/>
          <pc:sldMk cId="1809059536" sldId="357"/>
        </pc:sldMkLst>
        <pc:spChg chg="add mod">
          <ac:chgData name="서 지원" userId="70ab9fdff8f7d558" providerId="LiveId" clId="{E565BAD1-9611-40E7-B8DB-A48DD0E0F4FF}" dt="2021-01-15T01:51:28.665" v="504" actId="1076"/>
          <ac:spMkLst>
            <pc:docMk/>
            <pc:sldMk cId="1809059536" sldId="357"/>
            <ac:spMk id="19" creationId="{9F18FCA8-B66D-4A14-8A25-F85FFD6B299D}"/>
          </ac:spMkLst>
        </pc:spChg>
        <pc:spChg chg="add mod">
          <ac:chgData name="서 지원" userId="70ab9fdff8f7d558" providerId="LiveId" clId="{E565BAD1-9611-40E7-B8DB-A48DD0E0F4FF}" dt="2021-01-15T01:46:38.697" v="463" actId="14100"/>
          <ac:spMkLst>
            <pc:docMk/>
            <pc:sldMk cId="1809059536" sldId="357"/>
            <ac:spMk id="20" creationId="{CE8FE0FE-D40B-4EF3-942A-073D63EF75E4}"/>
          </ac:spMkLst>
        </pc:spChg>
        <pc:spChg chg="add mod">
          <ac:chgData name="서 지원" userId="70ab9fdff8f7d558" providerId="LiveId" clId="{E565BAD1-9611-40E7-B8DB-A48DD0E0F4FF}" dt="2021-01-15T01:46:31.486" v="462" actId="14100"/>
          <ac:spMkLst>
            <pc:docMk/>
            <pc:sldMk cId="1809059536" sldId="357"/>
            <ac:spMk id="21" creationId="{29CE67D7-F1D0-43B8-8879-7FFE43539944}"/>
          </ac:spMkLst>
        </pc:spChg>
        <pc:spChg chg="add del mod">
          <ac:chgData name="서 지원" userId="70ab9fdff8f7d558" providerId="LiveId" clId="{E565BAD1-9611-40E7-B8DB-A48DD0E0F4FF}" dt="2021-01-15T01:46:42.256" v="465"/>
          <ac:spMkLst>
            <pc:docMk/>
            <pc:sldMk cId="1809059536" sldId="357"/>
            <ac:spMk id="22" creationId="{12F7FF71-FE66-4430-84F5-B5B1CCF9796D}"/>
          </ac:spMkLst>
        </pc:spChg>
        <pc:spChg chg="add mod">
          <ac:chgData name="서 지원" userId="70ab9fdff8f7d558" providerId="LiveId" clId="{E565BAD1-9611-40E7-B8DB-A48DD0E0F4FF}" dt="2021-01-15T01:46:59.169" v="470" actId="14100"/>
          <ac:spMkLst>
            <pc:docMk/>
            <pc:sldMk cId="1809059536" sldId="357"/>
            <ac:spMk id="23" creationId="{A41BA8CB-BB66-4140-BD59-92437AD50290}"/>
          </ac:spMkLst>
        </pc:spChg>
        <pc:spChg chg="add mod">
          <ac:chgData name="서 지원" userId="70ab9fdff8f7d558" providerId="LiveId" clId="{E565BAD1-9611-40E7-B8DB-A48DD0E0F4FF}" dt="2021-01-15T01:50:06.195" v="496" actId="1076"/>
          <ac:spMkLst>
            <pc:docMk/>
            <pc:sldMk cId="1809059536" sldId="357"/>
            <ac:spMk id="28" creationId="{2C8B3823-F274-4519-A069-FE3D8EB548BF}"/>
          </ac:spMkLst>
        </pc:spChg>
        <pc:spChg chg="add mod">
          <ac:chgData name="서 지원" userId="70ab9fdff8f7d558" providerId="LiveId" clId="{E565BAD1-9611-40E7-B8DB-A48DD0E0F4FF}" dt="2021-01-15T01:50:13.227" v="499" actId="1076"/>
          <ac:spMkLst>
            <pc:docMk/>
            <pc:sldMk cId="1809059536" sldId="357"/>
            <ac:spMk id="33" creationId="{E1D519B4-94A6-4AA4-A84B-45D04E776505}"/>
          </ac:spMkLst>
        </pc:spChg>
        <pc:spChg chg="add mod">
          <ac:chgData name="서 지원" userId="70ab9fdff8f7d558" providerId="LiveId" clId="{E565BAD1-9611-40E7-B8DB-A48DD0E0F4FF}" dt="2021-01-15T01:50:34.006" v="503" actId="1076"/>
          <ac:spMkLst>
            <pc:docMk/>
            <pc:sldMk cId="1809059536" sldId="357"/>
            <ac:spMk id="36" creationId="{F0C9D795-482F-425B-BFF1-D7FF778848D5}"/>
          </ac:spMkLst>
        </pc:spChg>
        <pc:grpChg chg="add mod">
          <ac:chgData name="서 지원" userId="70ab9fdff8f7d558" providerId="LiveId" clId="{E565BAD1-9611-40E7-B8DB-A48DD0E0F4FF}" dt="2021-01-15T01:46:24.561" v="460" actId="1076"/>
          <ac:grpSpMkLst>
            <pc:docMk/>
            <pc:sldMk cId="1809059536" sldId="357"/>
            <ac:grpSpMk id="16" creationId="{C0610E44-3830-4211-B016-C6C2731487B9}"/>
          </ac:grpSpMkLst>
        </pc:grpChg>
        <pc:picChg chg="add mod">
          <ac:chgData name="서 지원" userId="70ab9fdff8f7d558" providerId="LiveId" clId="{E565BAD1-9611-40E7-B8DB-A48DD0E0F4FF}" dt="2021-01-15T01:36:26.629" v="276" actId="2085"/>
          <ac:picMkLst>
            <pc:docMk/>
            <pc:sldMk cId="1809059536" sldId="357"/>
            <ac:picMk id="5" creationId="{08ABD0FC-E435-475B-A7A5-05B2F68036C5}"/>
          </ac:picMkLst>
        </pc:picChg>
        <pc:picChg chg="add mod">
          <ac:chgData name="서 지원" userId="70ab9fdff8f7d558" providerId="LiveId" clId="{E565BAD1-9611-40E7-B8DB-A48DD0E0F4FF}" dt="2021-01-15T01:36:26.629" v="276" actId="2085"/>
          <ac:picMkLst>
            <pc:docMk/>
            <pc:sldMk cId="1809059536" sldId="357"/>
            <ac:picMk id="7" creationId="{A963865E-5776-43BF-BC1E-9EBBECCF8C32}"/>
          </ac:picMkLst>
        </pc:picChg>
        <pc:picChg chg="add del mod">
          <ac:chgData name="서 지원" userId="70ab9fdff8f7d558" providerId="LiveId" clId="{E565BAD1-9611-40E7-B8DB-A48DD0E0F4FF}" dt="2021-01-15T01:33:50.754" v="246" actId="478"/>
          <ac:picMkLst>
            <pc:docMk/>
            <pc:sldMk cId="1809059536" sldId="357"/>
            <ac:picMk id="9" creationId="{B52C828F-4808-4982-9B21-BE33AABDF408}"/>
          </ac:picMkLst>
        </pc:picChg>
        <pc:picChg chg="add mod">
          <ac:chgData name="서 지원" userId="70ab9fdff8f7d558" providerId="LiveId" clId="{E565BAD1-9611-40E7-B8DB-A48DD0E0F4FF}" dt="2021-01-15T01:36:26.629" v="276" actId="2085"/>
          <ac:picMkLst>
            <pc:docMk/>
            <pc:sldMk cId="1809059536" sldId="357"/>
            <ac:picMk id="11" creationId="{69E0F496-BA2E-4C6D-8EC0-26ADE4590EC1}"/>
          </ac:picMkLst>
        </pc:picChg>
        <pc:picChg chg="add del mod">
          <ac:chgData name="서 지원" userId="70ab9fdff8f7d558" providerId="LiveId" clId="{E565BAD1-9611-40E7-B8DB-A48DD0E0F4FF}" dt="2021-01-15T01:35:14.780" v="261" actId="478"/>
          <ac:picMkLst>
            <pc:docMk/>
            <pc:sldMk cId="1809059536" sldId="357"/>
            <ac:picMk id="13" creationId="{090A9ED4-1311-4CB4-AE3D-FE78266237D3}"/>
          </ac:picMkLst>
        </pc:picChg>
        <pc:picChg chg="add mod">
          <ac:chgData name="서 지원" userId="70ab9fdff8f7d558" providerId="LiveId" clId="{E565BAD1-9611-40E7-B8DB-A48DD0E0F4FF}" dt="2021-01-15T01:36:26.629" v="276" actId="2085"/>
          <ac:picMkLst>
            <pc:docMk/>
            <pc:sldMk cId="1809059536" sldId="357"/>
            <ac:picMk id="15" creationId="{5FB565A4-2794-42E5-8FEF-E56B9CD31E6D}"/>
          </ac:picMkLst>
        </pc:picChg>
        <pc:picChg chg="add del mod">
          <ac:chgData name="서 지원" userId="70ab9fdff8f7d558" providerId="LiveId" clId="{E565BAD1-9611-40E7-B8DB-A48DD0E0F4FF}" dt="2021-01-15T01:37:48.304" v="290" actId="478"/>
          <ac:picMkLst>
            <pc:docMk/>
            <pc:sldMk cId="1809059536" sldId="357"/>
            <ac:picMk id="18" creationId="{2269CBD4-2065-46BD-AD4E-34B4FB7CBFD0}"/>
          </ac:picMkLst>
        </pc:picChg>
        <pc:cxnChg chg="add del mod">
          <ac:chgData name="서 지원" userId="70ab9fdff8f7d558" providerId="LiveId" clId="{E565BAD1-9611-40E7-B8DB-A48DD0E0F4FF}" dt="2021-01-15T01:47:15.585" v="472" actId="478"/>
          <ac:cxnSpMkLst>
            <pc:docMk/>
            <pc:sldMk cId="1809059536" sldId="357"/>
            <ac:cxnSpMk id="25" creationId="{CD911E4D-1200-46E4-B573-4445D4CDD312}"/>
          </ac:cxnSpMkLst>
        </pc:cxnChg>
        <pc:cxnChg chg="add del mod">
          <ac:chgData name="서 지원" userId="70ab9fdff8f7d558" providerId="LiveId" clId="{E565BAD1-9611-40E7-B8DB-A48DD0E0F4FF}" dt="2021-01-15T01:50:08.058" v="497" actId="478"/>
          <ac:cxnSpMkLst>
            <pc:docMk/>
            <pc:sldMk cId="1809059536" sldId="357"/>
            <ac:cxnSpMk id="27" creationId="{E9613DFE-4E3B-4D30-9819-41D2B59BB07F}"/>
          </ac:cxnSpMkLst>
        </pc:cxnChg>
        <pc:cxnChg chg="add del mod">
          <ac:chgData name="서 지원" userId="70ab9fdff8f7d558" providerId="LiveId" clId="{E565BAD1-9611-40E7-B8DB-A48DD0E0F4FF}" dt="2021-01-15T01:50:09.775" v="498" actId="478"/>
          <ac:cxnSpMkLst>
            <pc:docMk/>
            <pc:sldMk cId="1809059536" sldId="357"/>
            <ac:cxnSpMk id="32" creationId="{05B3114E-7B2C-4CB7-8699-C438B4F6D447}"/>
          </ac:cxnSpMkLst>
        </pc:cxnChg>
        <pc:cxnChg chg="add del mod">
          <ac:chgData name="서 지원" userId="70ab9fdff8f7d558" providerId="LiveId" clId="{E565BAD1-9611-40E7-B8DB-A48DD0E0F4FF}" dt="2021-01-15T01:49:57.327" v="494" actId="478"/>
          <ac:cxnSpMkLst>
            <pc:docMk/>
            <pc:sldMk cId="1809059536" sldId="357"/>
            <ac:cxnSpMk id="35" creationId="{4FB6D945-7EE0-41EA-BD5C-BAA9D9587E46}"/>
          </ac:cxnSpMkLst>
        </pc:cxnChg>
      </pc:sldChg>
      <pc:sldChg chg="modSp mod">
        <pc:chgData name="서 지원" userId="70ab9fdff8f7d558" providerId="LiveId" clId="{E565BAD1-9611-40E7-B8DB-A48DD0E0F4FF}" dt="2021-01-15T01:14:27.907" v="215"/>
        <pc:sldMkLst>
          <pc:docMk/>
          <pc:sldMk cId="3392465593" sldId="359"/>
        </pc:sldMkLst>
        <pc:spChg chg="mod">
          <ac:chgData name="서 지원" userId="70ab9fdff8f7d558" providerId="LiveId" clId="{E565BAD1-9611-40E7-B8DB-A48DD0E0F4FF}" dt="2021-01-15T01:14:27.907" v="215"/>
          <ac:spMkLst>
            <pc:docMk/>
            <pc:sldMk cId="3392465593" sldId="359"/>
            <ac:spMk id="10" creationId="{86881249-C988-4013-BA33-7612674F027F}"/>
          </ac:spMkLst>
        </pc:spChg>
      </pc:sldChg>
      <pc:sldChg chg="modSp mod">
        <pc:chgData name="서 지원" userId="70ab9fdff8f7d558" providerId="LiveId" clId="{E565BAD1-9611-40E7-B8DB-A48DD0E0F4FF}" dt="2021-01-15T02:33:13.799" v="1774"/>
        <pc:sldMkLst>
          <pc:docMk/>
          <pc:sldMk cId="2706991813" sldId="361"/>
        </pc:sldMkLst>
        <pc:spChg chg="mod">
          <ac:chgData name="서 지원" userId="70ab9fdff8f7d558" providerId="LiveId" clId="{E565BAD1-9611-40E7-B8DB-A48DD0E0F4FF}" dt="2021-01-15T02:33:13.799" v="1774"/>
          <ac:spMkLst>
            <pc:docMk/>
            <pc:sldMk cId="2706991813" sldId="361"/>
            <ac:spMk id="2" creationId="{5AEBEB1B-C1CB-48E3-B564-068CB6F3C800}"/>
          </ac:spMkLst>
        </pc:spChg>
      </pc:sldChg>
      <pc:sldChg chg="del">
        <pc:chgData name="서 지원" userId="70ab9fdff8f7d558" providerId="LiveId" clId="{E565BAD1-9611-40E7-B8DB-A48DD0E0F4FF}" dt="2021-01-15T03:30:47.547" v="1775" actId="47"/>
        <pc:sldMkLst>
          <pc:docMk/>
          <pc:sldMk cId="511447415" sldId="366"/>
        </pc:sldMkLst>
      </pc:sldChg>
      <pc:sldChg chg="del">
        <pc:chgData name="서 지원" userId="70ab9fdff8f7d558" providerId="LiveId" clId="{E565BAD1-9611-40E7-B8DB-A48DD0E0F4FF}" dt="2021-01-15T02:32:52.423" v="1695" actId="47"/>
        <pc:sldMkLst>
          <pc:docMk/>
          <pc:sldMk cId="3326179074" sldId="495"/>
        </pc:sldMkLst>
      </pc:sldChg>
      <pc:sldChg chg="del">
        <pc:chgData name="서 지원" userId="70ab9fdff8f7d558" providerId="LiveId" clId="{E565BAD1-9611-40E7-B8DB-A48DD0E0F4FF}" dt="2021-01-15T02:32:53.478" v="1696" actId="47"/>
        <pc:sldMkLst>
          <pc:docMk/>
          <pc:sldMk cId="3591022984" sldId="496"/>
        </pc:sldMkLst>
      </pc:sldChg>
      <pc:sldChg chg="addSp delSp modSp add mod">
        <pc:chgData name="서 지원" userId="70ab9fdff8f7d558" providerId="LiveId" clId="{E565BAD1-9611-40E7-B8DB-A48DD0E0F4FF}" dt="2021-01-15T02:22:40.667" v="1554" actId="20577"/>
        <pc:sldMkLst>
          <pc:docMk/>
          <pc:sldMk cId="4144475316" sldId="497"/>
        </pc:sldMkLst>
        <pc:spChg chg="add del mod">
          <ac:chgData name="서 지원" userId="70ab9fdff8f7d558" providerId="LiveId" clId="{E565BAD1-9611-40E7-B8DB-A48DD0E0F4FF}" dt="2021-01-15T01:51:57.296" v="517"/>
          <ac:spMkLst>
            <pc:docMk/>
            <pc:sldMk cId="4144475316" sldId="497"/>
            <ac:spMk id="8" creationId="{0989AAE2-A5A4-4353-8365-DD8AC99C4CEF}"/>
          </ac:spMkLst>
        </pc:spChg>
        <pc:spChg chg="add mod">
          <ac:chgData name="서 지원" userId="70ab9fdff8f7d558" providerId="LiveId" clId="{E565BAD1-9611-40E7-B8DB-A48DD0E0F4FF}" dt="2021-01-15T02:22:40.667" v="1554" actId="20577"/>
          <ac:spMkLst>
            <pc:docMk/>
            <pc:sldMk cId="4144475316" sldId="497"/>
            <ac:spMk id="9" creationId="{6809C8DC-4835-4D86-96C5-EEE19D7CC93A}"/>
          </ac:spMkLst>
        </pc:spChg>
        <pc:spChg chg="add mod">
          <ac:chgData name="서 지원" userId="70ab9fdff8f7d558" providerId="LiveId" clId="{E565BAD1-9611-40E7-B8DB-A48DD0E0F4FF}" dt="2021-01-15T02:00:14.306" v="893" actId="14100"/>
          <ac:spMkLst>
            <pc:docMk/>
            <pc:sldMk cId="4144475316" sldId="497"/>
            <ac:spMk id="19" creationId="{7CC59AD2-6C40-48F6-AF9A-CEE53413DDDB}"/>
          </ac:spMkLst>
        </pc:spChg>
        <pc:spChg chg="add mod">
          <ac:chgData name="서 지원" userId="70ab9fdff8f7d558" providerId="LiveId" clId="{E565BAD1-9611-40E7-B8DB-A48DD0E0F4FF}" dt="2021-01-15T01:57:50.950" v="863" actId="208"/>
          <ac:spMkLst>
            <pc:docMk/>
            <pc:sldMk cId="4144475316" sldId="497"/>
            <ac:spMk id="20" creationId="{E59F68A8-8DDD-4778-B254-CF642979DE07}"/>
          </ac:spMkLst>
        </pc:spChg>
        <pc:spChg chg="add mod">
          <ac:chgData name="서 지원" userId="70ab9fdff8f7d558" providerId="LiveId" clId="{E565BAD1-9611-40E7-B8DB-A48DD0E0F4FF}" dt="2021-01-15T01:58:45.719" v="872" actId="113"/>
          <ac:spMkLst>
            <pc:docMk/>
            <pc:sldMk cId="4144475316" sldId="497"/>
            <ac:spMk id="23" creationId="{C8A16994-1A44-4183-B5D9-039D24B7D4C2}"/>
          </ac:spMkLst>
        </pc:spChg>
        <pc:spChg chg="add mod">
          <ac:chgData name="서 지원" userId="70ab9fdff8f7d558" providerId="LiveId" clId="{E565BAD1-9611-40E7-B8DB-A48DD0E0F4FF}" dt="2021-01-15T01:59:57.232" v="892" actId="1076"/>
          <ac:spMkLst>
            <pc:docMk/>
            <pc:sldMk cId="4144475316" sldId="497"/>
            <ac:spMk id="26" creationId="{5BABCAD9-BD1D-4D3C-87EA-9E64A3EE0AEF}"/>
          </ac:spMkLst>
        </pc:spChg>
        <pc:grpChg chg="del">
          <ac:chgData name="서 지원" userId="70ab9fdff8f7d558" providerId="LiveId" clId="{E565BAD1-9611-40E7-B8DB-A48DD0E0F4FF}" dt="2021-01-15T01:37:27.548" v="282" actId="478"/>
          <ac:grpSpMkLst>
            <pc:docMk/>
            <pc:sldMk cId="4144475316" sldId="497"/>
            <ac:grpSpMk id="16" creationId="{C0610E44-3830-4211-B016-C6C2731487B9}"/>
          </ac:grpSpMkLst>
        </pc:grpChg>
        <pc:picChg chg="add del mod">
          <ac:chgData name="서 지원" userId="70ab9fdff8f7d558" providerId="LiveId" clId="{E565BAD1-9611-40E7-B8DB-A48DD0E0F4FF}" dt="2021-01-15T01:44:32.687" v="337" actId="478"/>
          <ac:picMkLst>
            <pc:docMk/>
            <pc:sldMk cId="4144475316" sldId="497"/>
            <ac:picMk id="6" creationId="{A44802D1-0C44-49AB-98D2-1342438C2906}"/>
          </ac:picMkLst>
        </pc:picChg>
        <pc:picChg chg="add mod">
          <ac:chgData name="서 지원" userId="70ab9fdff8f7d558" providerId="LiveId" clId="{E565BAD1-9611-40E7-B8DB-A48DD0E0F4FF}" dt="2021-01-15T01:59:48.691" v="890" actId="1076"/>
          <ac:picMkLst>
            <pc:docMk/>
            <pc:sldMk cId="4144475316" sldId="497"/>
            <ac:picMk id="10" creationId="{41DEA772-48C5-4CD2-8634-18B9C0784F47}"/>
          </ac:picMkLst>
        </pc:picChg>
        <pc:picChg chg="add del mod">
          <ac:chgData name="서 지원" userId="70ab9fdff8f7d558" providerId="LiveId" clId="{E565BAD1-9611-40E7-B8DB-A48DD0E0F4FF}" dt="2021-01-15T01:56:01.836" v="839" actId="478"/>
          <ac:picMkLst>
            <pc:docMk/>
            <pc:sldMk cId="4144475316" sldId="497"/>
            <ac:picMk id="13" creationId="{A8D59B22-0EF4-4E6B-9C32-25BC1CA620DA}"/>
          </ac:picMkLst>
        </pc:picChg>
        <pc:picChg chg="add mod">
          <ac:chgData name="서 지원" userId="70ab9fdff8f7d558" providerId="LiveId" clId="{E565BAD1-9611-40E7-B8DB-A48DD0E0F4FF}" dt="2021-01-15T01:56:16.456" v="847" actId="1076"/>
          <ac:picMkLst>
            <pc:docMk/>
            <pc:sldMk cId="4144475316" sldId="497"/>
            <ac:picMk id="17" creationId="{B54C795E-8803-4B8F-9BA4-30D1C6F5A0FB}"/>
          </ac:picMkLst>
        </pc:picChg>
        <pc:picChg chg="del">
          <ac:chgData name="서 지원" userId="70ab9fdff8f7d558" providerId="LiveId" clId="{E565BAD1-9611-40E7-B8DB-A48DD0E0F4FF}" dt="2021-01-15T01:37:27.986" v="283" actId="478"/>
          <ac:picMkLst>
            <pc:docMk/>
            <pc:sldMk cId="4144475316" sldId="497"/>
            <ac:picMk id="18" creationId="{2269CBD4-2065-46BD-AD4E-34B4FB7CBFD0}"/>
          </ac:picMkLst>
        </pc:picChg>
        <pc:cxnChg chg="add mod">
          <ac:chgData name="서 지원" userId="70ab9fdff8f7d558" providerId="LiveId" clId="{E565BAD1-9611-40E7-B8DB-A48DD0E0F4FF}" dt="2021-01-15T01:58:15.276" v="866" actId="1582"/>
          <ac:cxnSpMkLst>
            <pc:docMk/>
            <pc:sldMk cId="4144475316" sldId="497"/>
            <ac:cxnSpMk id="22" creationId="{3ECEB1BA-6418-4188-AA29-0DC36185A120}"/>
          </ac:cxnSpMkLst>
        </pc:cxnChg>
        <pc:cxnChg chg="add mod">
          <ac:chgData name="서 지원" userId="70ab9fdff8f7d558" providerId="LiveId" clId="{E565BAD1-9611-40E7-B8DB-A48DD0E0F4FF}" dt="2021-01-15T02:00:28.397" v="896" actId="1582"/>
          <ac:cxnSpMkLst>
            <pc:docMk/>
            <pc:sldMk cId="4144475316" sldId="497"/>
            <ac:cxnSpMk id="25" creationId="{ABF047F7-5068-41D9-9C98-6F1D5B9F0723}"/>
          </ac:cxnSpMkLst>
        </pc:cxnChg>
      </pc:sldChg>
      <pc:sldChg chg="addSp delSp modSp add mod ord">
        <pc:chgData name="서 지원" userId="70ab9fdff8f7d558" providerId="LiveId" clId="{E565BAD1-9611-40E7-B8DB-A48DD0E0F4FF}" dt="2021-01-15T02:04:12.627" v="982" actId="1076"/>
        <pc:sldMkLst>
          <pc:docMk/>
          <pc:sldMk cId="189256363" sldId="498"/>
        </pc:sldMkLst>
        <pc:spChg chg="add del mod">
          <ac:chgData name="서 지원" userId="70ab9fdff8f7d558" providerId="LiveId" clId="{E565BAD1-9611-40E7-B8DB-A48DD0E0F4FF}" dt="2021-01-15T02:02:13.111" v="917" actId="767"/>
          <ac:spMkLst>
            <pc:docMk/>
            <pc:sldMk cId="189256363" sldId="498"/>
            <ac:spMk id="14" creationId="{8414A2D4-0D99-4337-B184-9B3F7DAC61A4}"/>
          </ac:spMkLst>
        </pc:spChg>
        <pc:spChg chg="add mod">
          <ac:chgData name="서 지원" userId="70ab9fdff8f7d558" providerId="LiveId" clId="{E565BAD1-9611-40E7-B8DB-A48DD0E0F4FF}" dt="2021-01-15T02:02:44.973" v="945" actId="1076"/>
          <ac:spMkLst>
            <pc:docMk/>
            <pc:sldMk cId="189256363" sldId="498"/>
            <ac:spMk id="15" creationId="{D5F48C45-3AE0-40DC-9815-087908B0583C}"/>
          </ac:spMkLst>
        </pc:spChg>
        <pc:spChg chg="add mod">
          <ac:chgData name="서 지원" userId="70ab9fdff8f7d558" providerId="LiveId" clId="{E565BAD1-9611-40E7-B8DB-A48DD0E0F4FF}" dt="2021-01-15T02:04:12.627" v="982" actId="1076"/>
          <ac:spMkLst>
            <pc:docMk/>
            <pc:sldMk cId="189256363" sldId="498"/>
            <ac:spMk id="16" creationId="{80F2E4A9-18A5-4ADA-848A-0E0029E5421E}"/>
          </ac:spMkLst>
        </pc:spChg>
        <pc:spChg chg="add mod">
          <ac:chgData name="서 지원" userId="70ab9fdff8f7d558" providerId="LiveId" clId="{E565BAD1-9611-40E7-B8DB-A48DD0E0F4FF}" dt="2021-01-15T02:03:54.619" v="979" actId="164"/>
          <ac:spMkLst>
            <pc:docMk/>
            <pc:sldMk cId="189256363" sldId="498"/>
            <ac:spMk id="17" creationId="{8A6076FE-7B0F-419C-AC49-59F45483FCDA}"/>
          </ac:spMkLst>
        </pc:spChg>
        <pc:spChg chg="add mod">
          <ac:chgData name="서 지원" userId="70ab9fdff8f7d558" providerId="LiveId" clId="{E565BAD1-9611-40E7-B8DB-A48DD0E0F4FF}" dt="2021-01-15T02:04:00.277" v="980" actId="164"/>
          <ac:spMkLst>
            <pc:docMk/>
            <pc:sldMk cId="189256363" sldId="498"/>
            <ac:spMk id="18" creationId="{56C67A8D-FA49-4BEC-A8DF-A89BCFC01EB7}"/>
          </ac:spMkLst>
        </pc:spChg>
        <pc:grpChg chg="add mod">
          <ac:chgData name="서 지원" userId="70ab9fdff8f7d558" providerId="LiveId" clId="{E565BAD1-9611-40E7-B8DB-A48DD0E0F4FF}" dt="2021-01-15T02:04:00.277" v="980" actId="164"/>
          <ac:grpSpMkLst>
            <pc:docMk/>
            <pc:sldMk cId="189256363" sldId="498"/>
            <ac:grpSpMk id="8" creationId="{85C4FBF1-1A5F-4A27-90AE-65218F37030B}"/>
          </ac:grpSpMkLst>
        </pc:grpChg>
        <pc:grpChg chg="add mod">
          <ac:chgData name="서 지원" userId="70ab9fdff8f7d558" providerId="LiveId" clId="{E565BAD1-9611-40E7-B8DB-A48DD0E0F4FF}" dt="2021-01-15T02:03:54.619" v="979" actId="164"/>
          <ac:grpSpMkLst>
            <pc:docMk/>
            <pc:sldMk cId="189256363" sldId="498"/>
            <ac:grpSpMk id="13" creationId="{943C362C-ACB6-4004-A721-D4DED773E20D}"/>
          </ac:grpSpMkLst>
        </pc:grpChg>
        <pc:grpChg chg="add mod">
          <ac:chgData name="서 지원" userId="70ab9fdff8f7d558" providerId="LiveId" clId="{E565BAD1-9611-40E7-B8DB-A48DD0E0F4FF}" dt="2021-01-15T02:03:54.619" v="979" actId="164"/>
          <ac:grpSpMkLst>
            <pc:docMk/>
            <pc:sldMk cId="189256363" sldId="498"/>
            <ac:grpSpMk id="19" creationId="{328C9D37-1892-409E-A0AB-F2EAADA0B6A6}"/>
          </ac:grpSpMkLst>
        </pc:grpChg>
        <pc:grpChg chg="add mod">
          <ac:chgData name="서 지원" userId="70ab9fdff8f7d558" providerId="LiveId" clId="{E565BAD1-9611-40E7-B8DB-A48DD0E0F4FF}" dt="2021-01-15T02:04:00.277" v="980" actId="164"/>
          <ac:grpSpMkLst>
            <pc:docMk/>
            <pc:sldMk cId="189256363" sldId="498"/>
            <ac:grpSpMk id="20" creationId="{C4A59DE5-A01A-4C9F-9661-33E22D61DF17}"/>
          </ac:grpSpMkLst>
        </pc:grpChg>
        <pc:picChg chg="add mod">
          <ac:chgData name="서 지원" userId="70ab9fdff8f7d558" providerId="LiveId" clId="{E565BAD1-9611-40E7-B8DB-A48DD0E0F4FF}" dt="2021-01-15T01:40:52.187" v="312" actId="2085"/>
          <ac:picMkLst>
            <pc:docMk/>
            <pc:sldMk cId="189256363" sldId="498"/>
            <ac:picMk id="5" creationId="{409C407B-6A7B-4FF3-88BC-C57BC217700A}"/>
          </ac:picMkLst>
        </pc:picChg>
        <pc:picChg chg="add mod">
          <ac:chgData name="서 지원" userId="70ab9fdff8f7d558" providerId="LiveId" clId="{E565BAD1-9611-40E7-B8DB-A48DD0E0F4FF}" dt="2021-01-15T01:40:52.187" v="312" actId="2085"/>
          <ac:picMkLst>
            <pc:docMk/>
            <pc:sldMk cId="189256363" sldId="498"/>
            <ac:picMk id="7" creationId="{BAD21625-99AB-4CFF-87BE-57FD1409C05F}"/>
          </ac:picMkLst>
        </pc:picChg>
        <pc:picChg chg="add mod">
          <ac:chgData name="서 지원" userId="70ab9fdff8f7d558" providerId="LiveId" clId="{E565BAD1-9611-40E7-B8DB-A48DD0E0F4FF}" dt="2021-01-15T01:44:15.247" v="333" actId="164"/>
          <ac:picMkLst>
            <pc:docMk/>
            <pc:sldMk cId="189256363" sldId="498"/>
            <ac:picMk id="10" creationId="{71BD2E1E-5F73-45DA-AEAB-E019A1E1C82E}"/>
          </ac:picMkLst>
        </pc:picChg>
        <pc:picChg chg="add mod">
          <ac:chgData name="서 지원" userId="70ab9fdff8f7d558" providerId="LiveId" clId="{E565BAD1-9611-40E7-B8DB-A48DD0E0F4FF}" dt="2021-01-15T01:44:15.247" v="333" actId="164"/>
          <ac:picMkLst>
            <pc:docMk/>
            <pc:sldMk cId="189256363" sldId="498"/>
            <ac:picMk id="12" creationId="{3635EBF3-BCAE-422B-ADB3-414005D7DEEC}"/>
          </ac:picMkLst>
        </pc:picChg>
      </pc:sldChg>
      <pc:sldChg chg="addSp modSp add mod">
        <pc:chgData name="서 지원" userId="70ab9fdff8f7d558" providerId="LiveId" clId="{E565BAD1-9611-40E7-B8DB-A48DD0E0F4FF}" dt="2021-01-15T02:09:45.937" v="1195" actId="1076"/>
        <pc:sldMkLst>
          <pc:docMk/>
          <pc:sldMk cId="1851421839" sldId="499"/>
        </pc:sldMkLst>
        <pc:spChg chg="add mod">
          <ac:chgData name="서 지원" userId="70ab9fdff8f7d558" providerId="LiveId" clId="{E565BAD1-9611-40E7-B8DB-A48DD0E0F4FF}" dt="2021-01-15T02:08:07.259" v="1004" actId="164"/>
          <ac:spMkLst>
            <pc:docMk/>
            <pc:sldMk cId="1851421839" sldId="499"/>
            <ac:spMk id="12" creationId="{F4EAC00C-77FB-4AAD-B15D-9BE14CE88179}"/>
          </ac:spMkLst>
        </pc:spChg>
        <pc:spChg chg="add mod">
          <ac:chgData name="서 지원" userId="70ab9fdff8f7d558" providerId="LiveId" clId="{E565BAD1-9611-40E7-B8DB-A48DD0E0F4FF}" dt="2021-01-15T02:09:45.937" v="1195" actId="1076"/>
          <ac:spMkLst>
            <pc:docMk/>
            <pc:sldMk cId="1851421839" sldId="499"/>
            <ac:spMk id="14" creationId="{6A5D9E51-9F44-4F9D-8396-F7D5D3793B4D}"/>
          </ac:spMkLst>
        </pc:spChg>
        <pc:grpChg chg="add mod">
          <ac:chgData name="서 지원" userId="70ab9fdff8f7d558" providerId="LiveId" clId="{E565BAD1-9611-40E7-B8DB-A48DD0E0F4FF}" dt="2021-01-15T02:08:07.259" v="1004" actId="164"/>
          <ac:grpSpMkLst>
            <pc:docMk/>
            <pc:sldMk cId="1851421839" sldId="499"/>
            <ac:grpSpMk id="13" creationId="{92208246-9BCB-4388-BB20-4918EA895501}"/>
          </ac:grpSpMkLst>
        </pc:grpChg>
        <pc:picChg chg="add mod">
          <ac:chgData name="서 지원" userId="70ab9fdff8f7d558" providerId="LiveId" clId="{E565BAD1-9611-40E7-B8DB-A48DD0E0F4FF}" dt="2021-01-15T02:08:07.259" v="1004" actId="164"/>
          <ac:picMkLst>
            <pc:docMk/>
            <pc:sldMk cId="1851421839" sldId="499"/>
            <ac:picMk id="5" creationId="{729AF438-33E9-4D80-8751-71738E23F90A}"/>
          </ac:picMkLst>
        </pc:picChg>
        <pc:picChg chg="add mod">
          <ac:chgData name="서 지원" userId="70ab9fdff8f7d558" providerId="LiveId" clId="{E565BAD1-9611-40E7-B8DB-A48DD0E0F4FF}" dt="2021-01-15T02:08:07.259" v="1004" actId="164"/>
          <ac:picMkLst>
            <pc:docMk/>
            <pc:sldMk cId="1851421839" sldId="499"/>
            <ac:picMk id="7" creationId="{32FBC168-74F5-42E4-905D-66616F6D27BD}"/>
          </ac:picMkLst>
        </pc:picChg>
        <pc:picChg chg="add mod">
          <ac:chgData name="서 지원" userId="70ab9fdff8f7d558" providerId="LiveId" clId="{E565BAD1-9611-40E7-B8DB-A48DD0E0F4FF}" dt="2021-01-15T02:08:11.171" v="1005" actId="208"/>
          <ac:picMkLst>
            <pc:docMk/>
            <pc:sldMk cId="1851421839" sldId="499"/>
            <ac:picMk id="9" creationId="{768DC36B-6501-4974-AA09-CD23BD02FD09}"/>
          </ac:picMkLst>
        </pc:picChg>
        <pc:picChg chg="add mod">
          <ac:chgData name="서 지원" userId="70ab9fdff8f7d558" providerId="LiveId" clId="{E565BAD1-9611-40E7-B8DB-A48DD0E0F4FF}" dt="2021-01-15T02:08:07.259" v="1004" actId="164"/>
          <ac:picMkLst>
            <pc:docMk/>
            <pc:sldMk cId="1851421839" sldId="499"/>
            <ac:picMk id="11" creationId="{F3B9DFAB-AC07-43C4-A978-2E1605E99798}"/>
          </ac:picMkLst>
        </pc:picChg>
      </pc:sldChg>
      <pc:sldChg chg="addSp modSp add mod">
        <pc:chgData name="서 지원" userId="70ab9fdff8f7d558" providerId="LiveId" clId="{E565BAD1-9611-40E7-B8DB-A48DD0E0F4FF}" dt="2021-01-15T02:13:15.669" v="1399" actId="1076"/>
        <pc:sldMkLst>
          <pc:docMk/>
          <pc:sldMk cId="3786935116" sldId="500"/>
        </pc:sldMkLst>
        <pc:spChg chg="add mod">
          <ac:chgData name="서 지원" userId="70ab9fdff8f7d558" providerId="LiveId" clId="{E565BAD1-9611-40E7-B8DB-A48DD0E0F4FF}" dt="2021-01-15T02:13:08.242" v="1396" actId="1076"/>
          <ac:spMkLst>
            <pc:docMk/>
            <pc:sldMk cId="3786935116" sldId="500"/>
            <ac:spMk id="6" creationId="{C79D8E06-BA75-4921-8228-120319B73A80}"/>
          </ac:spMkLst>
        </pc:spChg>
        <pc:picChg chg="add mod">
          <ac:chgData name="서 지원" userId="70ab9fdff8f7d558" providerId="LiveId" clId="{E565BAD1-9611-40E7-B8DB-A48DD0E0F4FF}" dt="2021-01-15T02:13:15.669" v="1399" actId="1076"/>
          <ac:picMkLst>
            <pc:docMk/>
            <pc:sldMk cId="3786935116" sldId="500"/>
            <ac:picMk id="5" creationId="{3AFA457A-C173-44DC-8C9C-4ACF531634AA}"/>
          </ac:picMkLst>
        </pc:picChg>
      </pc:sldChg>
      <pc:sldChg chg="addSp modSp add mod">
        <pc:chgData name="서 지원" userId="70ab9fdff8f7d558" providerId="LiveId" clId="{E565BAD1-9611-40E7-B8DB-A48DD0E0F4FF}" dt="2021-01-15T06:37:16.595" v="1871" actId="1076"/>
        <pc:sldMkLst>
          <pc:docMk/>
          <pc:sldMk cId="1600066741" sldId="501"/>
        </pc:sldMkLst>
        <pc:spChg chg="add mod">
          <ac:chgData name="서 지원" userId="70ab9fdff8f7d558" providerId="LiveId" clId="{E565BAD1-9611-40E7-B8DB-A48DD0E0F4FF}" dt="2021-01-15T06:37:16.595" v="1871" actId="1076"/>
          <ac:spMkLst>
            <pc:docMk/>
            <pc:sldMk cId="1600066741" sldId="501"/>
            <ac:spMk id="12" creationId="{2078ED17-5FD9-4B02-98F1-46507F61E103}"/>
          </ac:spMkLst>
        </pc:spChg>
        <pc:picChg chg="add mod">
          <ac:chgData name="서 지원" userId="70ab9fdff8f7d558" providerId="LiveId" clId="{E565BAD1-9611-40E7-B8DB-A48DD0E0F4FF}" dt="2021-01-15T02:27:20.282" v="1560" actId="1076"/>
          <ac:picMkLst>
            <pc:docMk/>
            <pc:sldMk cId="1600066741" sldId="501"/>
            <ac:picMk id="5" creationId="{502A636C-60AD-44B1-8B22-B5C7F5E0DBFF}"/>
          </ac:picMkLst>
        </pc:picChg>
        <pc:picChg chg="add mod">
          <ac:chgData name="서 지원" userId="70ab9fdff8f7d558" providerId="LiveId" clId="{E565BAD1-9611-40E7-B8DB-A48DD0E0F4FF}" dt="2021-01-15T02:32:12.753" v="1570" actId="1076"/>
          <ac:picMkLst>
            <pc:docMk/>
            <pc:sldMk cId="1600066741" sldId="501"/>
            <ac:picMk id="7" creationId="{2985C07E-47BC-428A-BB82-F631A6F42D56}"/>
          </ac:picMkLst>
        </pc:picChg>
        <pc:picChg chg="add mod">
          <ac:chgData name="서 지원" userId="70ab9fdff8f7d558" providerId="LiveId" clId="{E565BAD1-9611-40E7-B8DB-A48DD0E0F4FF}" dt="2021-01-15T02:32:07.057" v="1569" actId="1076"/>
          <ac:picMkLst>
            <pc:docMk/>
            <pc:sldMk cId="1600066741" sldId="501"/>
            <ac:picMk id="9" creationId="{69E06B5D-3CAF-4602-A7C7-C1478E048AF1}"/>
          </ac:picMkLst>
        </pc:picChg>
        <pc:picChg chg="add mod">
          <ac:chgData name="서 지원" userId="70ab9fdff8f7d558" providerId="LiveId" clId="{E565BAD1-9611-40E7-B8DB-A48DD0E0F4FF}" dt="2021-01-15T02:32:02.012" v="1568" actId="1076"/>
          <ac:picMkLst>
            <pc:docMk/>
            <pc:sldMk cId="1600066741" sldId="501"/>
            <ac:picMk id="11" creationId="{7C100670-A06B-4C00-8FA2-D47009363EBE}"/>
          </ac:picMkLst>
        </pc:picChg>
      </pc:sldChg>
      <pc:sldChg chg="modSp add mod">
        <pc:chgData name="서 지원" userId="70ab9fdff8f7d558" providerId="LiveId" clId="{E565BAD1-9611-40E7-B8DB-A48DD0E0F4FF}" dt="2021-01-15T03:31:22.410" v="1848" actId="1076"/>
        <pc:sldMkLst>
          <pc:docMk/>
          <pc:sldMk cId="3262068208" sldId="502"/>
        </pc:sldMkLst>
        <pc:spChg chg="mod">
          <ac:chgData name="서 지원" userId="70ab9fdff8f7d558" providerId="LiveId" clId="{E565BAD1-9611-40E7-B8DB-A48DD0E0F4FF}" dt="2021-01-15T03:31:22.343" v="1847"/>
          <ac:spMkLst>
            <pc:docMk/>
            <pc:sldMk cId="3262068208" sldId="502"/>
            <ac:spMk id="8" creationId="{0458056E-97CF-4E08-9C72-A918B00160EE}"/>
          </ac:spMkLst>
        </pc:spChg>
        <pc:grpChg chg="mod">
          <ac:chgData name="서 지원" userId="70ab9fdff8f7d558" providerId="LiveId" clId="{E565BAD1-9611-40E7-B8DB-A48DD0E0F4FF}" dt="2021-01-15T03:31:22.410" v="1848" actId="1076"/>
          <ac:grpSpMkLst>
            <pc:docMk/>
            <pc:sldMk cId="3262068208" sldId="502"/>
            <ac:grpSpMk id="2" creationId="{6C011AED-865D-48E3-9F91-3445F9370E7D}"/>
          </ac:grpSpMkLst>
        </pc:grpChg>
      </pc:sldChg>
      <pc:sldChg chg="add">
        <pc:chgData name="서 지원" userId="70ab9fdff8f7d558" providerId="LiveId" clId="{E565BAD1-9611-40E7-B8DB-A48DD0E0F4FF}" dt="2021-01-15T03:30:48.823" v="1776"/>
        <pc:sldMkLst>
          <pc:docMk/>
          <pc:sldMk cId="912330856" sldId="503"/>
        </pc:sldMkLst>
      </pc:sldChg>
      <pc:sldChg chg="add">
        <pc:chgData name="서 지원" userId="70ab9fdff8f7d558" providerId="LiveId" clId="{E565BAD1-9611-40E7-B8DB-A48DD0E0F4FF}" dt="2021-01-15T03:30:48.823" v="1776"/>
        <pc:sldMkLst>
          <pc:docMk/>
          <pc:sldMk cId="2489495847" sldId="504"/>
        </pc:sldMkLst>
      </pc:sldChg>
      <pc:sldChg chg="add">
        <pc:chgData name="서 지원" userId="70ab9fdff8f7d558" providerId="LiveId" clId="{E565BAD1-9611-40E7-B8DB-A48DD0E0F4FF}" dt="2021-01-15T03:30:48.823" v="1776"/>
        <pc:sldMkLst>
          <pc:docMk/>
          <pc:sldMk cId="1944104948" sldId="505"/>
        </pc:sldMkLst>
      </pc:sldChg>
      <pc:sldChg chg="add">
        <pc:chgData name="서 지원" userId="70ab9fdff8f7d558" providerId="LiveId" clId="{E565BAD1-9611-40E7-B8DB-A48DD0E0F4FF}" dt="2021-01-15T03:30:48.823" v="1776"/>
        <pc:sldMkLst>
          <pc:docMk/>
          <pc:sldMk cId="1868184419" sldId="506"/>
        </pc:sldMkLst>
      </pc:sldChg>
      <pc:sldChg chg="add">
        <pc:chgData name="서 지원" userId="70ab9fdff8f7d558" providerId="LiveId" clId="{E565BAD1-9611-40E7-B8DB-A48DD0E0F4FF}" dt="2021-01-15T03:30:48.823" v="1776"/>
        <pc:sldMkLst>
          <pc:docMk/>
          <pc:sldMk cId="1843410525" sldId="507"/>
        </pc:sldMkLst>
      </pc:sldChg>
      <pc:sldChg chg="add">
        <pc:chgData name="서 지원" userId="70ab9fdff8f7d558" providerId="LiveId" clId="{E565BAD1-9611-40E7-B8DB-A48DD0E0F4FF}" dt="2021-01-15T03:30:48.823" v="1776"/>
        <pc:sldMkLst>
          <pc:docMk/>
          <pc:sldMk cId="3651111100" sldId="508"/>
        </pc:sldMkLst>
      </pc:sldChg>
      <pc:sldChg chg="add">
        <pc:chgData name="서 지원" userId="70ab9fdff8f7d558" providerId="LiveId" clId="{E565BAD1-9611-40E7-B8DB-A48DD0E0F4FF}" dt="2021-01-15T03:30:48.823" v="1776"/>
        <pc:sldMkLst>
          <pc:docMk/>
          <pc:sldMk cId="3965108406" sldId="509"/>
        </pc:sldMkLst>
      </pc:sldChg>
      <pc:sldChg chg="add">
        <pc:chgData name="서 지원" userId="70ab9fdff8f7d558" providerId="LiveId" clId="{E565BAD1-9611-40E7-B8DB-A48DD0E0F4FF}" dt="2021-01-15T03:30:48.823" v="1776"/>
        <pc:sldMkLst>
          <pc:docMk/>
          <pc:sldMk cId="3570576687" sldId="510"/>
        </pc:sldMkLst>
      </pc:sldChg>
      <pc:sldChg chg="add">
        <pc:chgData name="서 지원" userId="70ab9fdff8f7d558" providerId="LiveId" clId="{E565BAD1-9611-40E7-B8DB-A48DD0E0F4FF}" dt="2021-01-15T03:30:48.823" v="1776"/>
        <pc:sldMkLst>
          <pc:docMk/>
          <pc:sldMk cId="108624460" sldId="511"/>
        </pc:sldMkLst>
      </pc:sldChg>
      <pc:sldChg chg="add">
        <pc:chgData name="서 지원" userId="70ab9fdff8f7d558" providerId="LiveId" clId="{E565BAD1-9611-40E7-B8DB-A48DD0E0F4FF}" dt="2021-01-15T03:30:48.823" v="1776"/>
        <pc:sldMkLst>
          <pc:docMk/>
          <pc:sldMk cId="3525576733" sldId="51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7C965-F7D8-430F-9305-B053BD98BBF7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083A7-AD68-43B1-9BB2-4E28F93C0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060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DCD62-DD6D-4AEE-8E5C-3E56DE987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E01520-1862-4DE6-9BAF-950414595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19F56-68CD-40A2-8713-90EE7273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880C1-BDD1-464D-AAE2-36E6083B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D2525-F5B4-4AB2-BF14-24E7FC99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2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4EA42-D364-48C1-AEEE-238310B0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0F2798-2A7A-4CF0-8363-0479E0789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8362D-DE53-4086-89E5-717A8D19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DD37C-A203-4325-AB8F-A796D14E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337EA4-32BD-49D1-A99D-7E59F0D1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6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FC6712-4185-4E6F-838B-4B206982A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B3F4B1-BF0C-4DA8-AC41-E9F8D6A12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B3AF8-19E6-41E4-8C31-23CFCF430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DB64F-C7C4-4371-8581-099B73DE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D78D8-59A8-43EA-B50E-8CA46734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014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7216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2871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65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80E1D-75BE-4F00-8EFC-DB52C194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6C6A2-ABF3-4993-AE61-8FA13A789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6B0C3-7048-4CDA-A1D6-B01E6F07A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88BE1-D930-44DF-A7CB-DD6434D35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E5F71-86B4-4EF3-BAF4-83A56F06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20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9C86E-1915-464F-8301-565FEED5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CF1E69-4C7F-47EE-B277-953118675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E3F03-57A7-4629-A227-EA5CE7E6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BA3A6-970B-4D4C-9102-9B3F13D4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9135D-211F-4920-B1EE-26006D54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1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C365A-EA8E-4C94-A959-BE0F3423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C56EE-29C0-4CF8-A8C9-C47517F6F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241BF-E8CA-41D4-9B8A-AC8FD1C85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EB962-2E57-432E-9595-F7D15132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FF116-417E-4257-A9CD-E20A9DDA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EDC924-81B9-4005-A0EB-240262F9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4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3547D-16E3-44B1-B572-2DC160B63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349EC2-FEA4-4D98-AAFA-6383B2ADB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6ADED-6FC7-458B-9381-C2969EBC5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495450-EC54-481D-92A9-03C53F319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FE01E6-4E34-4728-9BA5-2F72C0CB9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E4801C-C563-4925-9FD1-958DB6DE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733F65-28BF-490F-A36B-955A043E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9C4002-1E2D-4509-99D1-CD93113F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3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DFE25-2409-4C0A-A6B7-E5CBD848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D37013-38B2-4EA2-BD63-544EEFE8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583157-9A60-484F-9D7E-C81175A2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D9F2F-A98A-41FF-ABDB-2A79478C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026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21088-A7EA-4828-A8E6-28164C93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1BCE07-5A6A-4102-8DDE-726E30B85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9409C-1AFB-4DB3-9051-53814C7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39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C431-77C6-4932-B621-869F1214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2ADF1-E5E0-46D0-8256-D1B3784A5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840EF2-9EAC-4915-930B-D29494533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2D84EF-0C3E-4C07-A588-6967BEA5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8A6A65-64C5-4EE5-99EC-86A98272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4D9E56-2B51-4CA3-B9B7-343D9674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4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D9B9-FB80-45F5-9D03-5B512C795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4CDB5A-2D5A-43D6-8D68-B522605FE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750FA1-3ECC-47AC-BA7E-C436CB7C8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5C565-7CDF-4712-8C05-8E9E490C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63ED3B-76BA-4855-B5BE-7384D7FF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703FB-602F-42FD-88D5-215D25A3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0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5257A0-BF8D-4C09-A1FE-4AF53810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50D4B-1D55-4028-88A7-CC52E849C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4338B-F205-4684-A0C9-DE7AF0827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B8193-C8F6-46C7-9EC1-7E42D8A1F207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B40481-305F-4CC2-A1BD-4FC65D153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05C7B-2B64-4526-8958-69B8CFE87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5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fld id="{824D6391-0E5A-4884-96A4-FA37F1719099}" type="datetime4">
              <a:rPr lang="ko-KR" altLang="en-US" sz="1800" spc="30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2021년 1월 15일</a:t>
            </a:fld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서지원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426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2A636C-60AD-44B1-8B22-B5C7F5E0D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1" y="1191504"/>
            <a:ext cx="5592585" cy="24565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85C07E-47BC-428A-BB82-F631A6F42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67" y="3966398"/>
            <a:ext cx="5315692" cy="6954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E06B5D-3CAF-4602-A7C7-C1478E048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240" y="3990214"/>
            <a:ext cx="5249008" cy="6477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100670-A06B-4C00-8FA2-D47009363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622" y="1191504"/>
            <a:ext cx="5482244" cy="24565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78ED17-5FD9-4B02-98F1-46507F61E103}"/>
              </a:ext>
            </a:extLst>
          </p:cNvPr>
          <p:cNvSpPr txBox="1"/>
          <p:nvPr/>
        </p:nvSpPr>
        <p:spPr>
          <a:xfrm>
            <a:off x="2901271" y="5481830"/>
            <a:ext cx="629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DateTime</a:t>
            </a:r>
            <a:r>
              <a:rPr lang="en-US" altLang="ko-KR" dirty="0"/>
              <a:t> </a:t>
            </a:r>
            <a:r>
              <a:rPr lang="ko-KR" altLang="en-US" dirty="0"/>
              <a:t>사용하여 </a:t>
            </a:r>
            <a:r>
              <a:rPr lang="ko-KR" alt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날짜의 밀리 초 구성 요소를 가져</a:t>
            </a:r>
            <a:r>
              <a:rPr lang="ko-KR" altLang="en-US" dirty="0"/>
              <a:t> 표시</a:t>
            </a:r>
          </a:p>
        </p:txBody>
      </p:sp>
    </p:spTree>
    <p:extLst>
      <p:ext uri="{BB962C8B-B14F-4D97-AF65-F5344CB8AC3E}">
        <p14:creationId xmlns:p14="http://schemas.microsoft.com/office/powerpoint/2010/main" val="160006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DateTime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사용하여 시간 비교되는지 확인</a:t>
            </a:r>
          </a:p>
        </p:txBody>
      </p:sp>
    </p:spTree>
    <p:extLst>
      <p:ext uri="{BB962C8B-B14F-4D97-AF65-F5344CB8AC3E}">
        <p14:creationId xmlns:p14="http://schemas.microsoft.com/office/powerpoint/2010/main" val="2706991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0" y="-11563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2021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년 </a:t>
            </a: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1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월 </a:t>
            </a: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08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일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서지원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068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912330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 수정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ON, OFF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수리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전환</a:t>
            </a:r>
          </a:p>
        </p:txBody>
      </p:sp>
    </p:spTree>
    <p:extLst>
      <p:ext uri="{BB962C8B-B14F-4D97-AF65-F5344CB8AC3E}">
        <p14:creationId xmlns:p14="http://schemas.microsoft.com/office/powerpoint/2010/main" val="2489495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 수정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관리기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공급 관리기 수정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전환</a:t>
            </a:r>
          </a:p>
        </p:txBody>
      </p:sp>
    </p:spTree>
    <p:extLst>
      <p:ext uri="{BB962C8B-B14F-4D97-AF65-F5344CB8AC3E}">
        <p14:creationId xmlns:p14="http://schemas.microsoft.com/office/powerpoint/2010/main" val="1944104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54CB6C-60F9-4DF7-A488-1589D3F2E740}"/>
              </a:ext>
            </a:extLst>
          </p:cNvPr>
          <p:cNvGrpSpPr/>
          <p:nvPr/>
        </p:nvGrpSpPr>
        <p:grpSpPr>
          <a:xfrm>
            <a:off x="3717823" y="1055736"/>
            <a:ext cx="4756354" cy="4746527"/>
            <a:chOff x="3717918" y="1112203"/>
            <a:chExt cx="5068152" cy="513163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F8F1B-F44A-4105-92D4-285E4E99F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7918" y="1112203"/>
              <a:ext cx="5067512" cy="23903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844E20A-547F-4D6C-8347-5A8F92CF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7918" y="3853500"/>
              <a:ext cx="5068152" cy="23903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D95F54D-8DAD-448A-AA37-64296866D05C}"/>
              </a:ext>
            </a:extLst>
          </p:cNvPr>
          <p:cNvSpPr txBox="1"/>
          <p:nvPr/>
        </p:nvSpPr>
        <p:spPr>
          <a:xfrm>
            <a:off x="3717823" y="6176307"/>
            <a:ext cx="474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 err="1"/>
              <a:t>양액</a:t>
            </a:r>
            <a:r>
              <a:rPr lang="ko-KR" altLang="en-US" dirty="0"/>
              <a:t> 관리기</a:t>
            </a:r>
            <a:r>
              <a:rPr lang="en-US" altLang="ko-KR" dirty="0"/>
              <a:t>, </a:t>
            </a:r>
            <a:r>
              <a:rPr lang="ko-KR" altLang="en-US" dirty="0"/>
              <a:t>공급 관리기 인터페이스 수정</a:t>
            </a:r>
          </a:p>
        </p:txBody>
      </p:sp>
    </p:spTree>
    <p:extLst>
      <p:ext uri="{BB962C8B-B14F-4D97-AF65-F5344CB8AC3E}">
        <p14:creationId xmlns:p14="http://schemas.microsoft.com/office/powerpoint/2010/main" val="1868184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16D34E1-6E45-4014-9622-D7FC36849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608" y="1291625"/>
            <a:ext cx="5401045" cy="43793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4567D0-6CE6-45FD-AA57-AD53ACC17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12" y="2192336"/>
            <a:ext cx="5286294" cy="2426205"/>
          </a:xfrm>
          <a:prstGeom prst="rect">
            <a:avLst/>
          </a:prstGeom>
          <a:ln>
            <a:solidFill>
              <a:srgbClr val="3B3838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E30CC12-C9DB-4051-A6C4-07F3860ADC1A}"/>
              </a:ext>
            </a:extLst>
          </p:cNvPr>
          <p:cNvSpPr/>
          <p:nvPr/>
        </p:nvSpPr>
        <p:spPr>
          <a:xfrm>
            <a:off x="6450080" y="1291625"/>
            <a:ext cx="2688445" cy="1593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1E5F57-7D10-4E58-828E-987EF46812A7}"/>
              </a:ext>
            </a:extLst>
          </p:cNvPr>
          <p:cNvSpPr/>
          <p:nvPr/>
        </p:nvSpPr>
        <p:spPr>
          <a:xfrm>
            <a:off x="6450080" y="3864174"/>
            <a:ext cx="2305163" cy="1593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584A04-AA86-42B0-9A37-3E4EC70464E0}"/>
              </a:ext>
            </a:extLst>
          </p:cNvPr>
          <p:cNvSpPr txBox="1"/>
          <p:nvPr/>
        </p:nvSpPr>
        <p:spPr>
          <a:xfrm>
            <a:off x="2849751" y="6125380"/>
            <a:ext cx="5509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ComboBox</a:t>
            </a:r>
            <a:r>
              <a:rPr lang="ko-KR" altLang="en-US" dirty="0"/>
              <a:t>의 </a:t>
            </a:r>
            <a:r>
              <a:rPr lang="en-US" altLang="ko-KR" dirty="0" err="1"/>
              <a:t>SelectedIndexChanged</a:t>
            </a:r>
            <a:r>
              <a:rPr lang="en-US" altLang="ko-KR" dirty="0"/>
              <a:t> </a:t>
            </a:r>
            <a:r>
              <a:rPr lang="ko-KR" altLang="en-US" dirty="0"/>
              <a:t>이벤트 추가</a:t>
            </a:r>
          </a:p>
        </p:txBody>
      </p:sp>
    </p:spTree>
    <p:extLst>
      <p:ext uri="{BB962C8B-B14F-4D97-AF65-F5344CB8AC3E}">
        <p14:creationId xmlns:p14="http://schemas.microsoft.com/office/powerpoint/2010/main" val="1843410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D3CC9E-A23E-4BA4-B0C3-283888996937}"/>
              </a:ext>
            </a:extLst>
          </p:cNvPr>
          <p:cNvGrpSpPr/>
          <p:nvPr/>
        </p:nvGrpSpPr>
        <p:grpSpPr>
          <a:xfrm>
            <a:off x="2131595" y="1927518"/>
            <a:ext cx="7928809" cy="2107890"/>
            <a:chOff x="2383350" y="1764477"/>
            <a:chExt cx="6990619" cy="16084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32791CB-EC01-4838-AD28-9E776D1DF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3350" y="1764477"/>
              <a:ext cx="3228985" cy="1608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3142AFD-DF65-49F6-B2F4-787D459DF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764478"/>
              <a:ext cx="3277969" cy="16083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8EEE7EE-12B2-4E06-B1EA-AD73330775E6}"/>
              </a:ext>
            </a:extLst>
          </p:cNvPr>
          <p:cNvSpPr txBox="1"/>
          <p:nvPr/>
        </p:nvSpPr>
        <p:spPr>
          <a:xfrm>
            <a:off x="4143286" y="5371418"/>
            <a:ext cx="3905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ComboBox</a:t>
            </a:r>
            <a:r>
              <a:rPr lang="ko-KR" altLang="en-US" dirty="0"/>
              <a:t> 넣은 관리기 실행 결과</a:t>
            </a:r>
          </a:p>
        </p:txBody>
      </p:sp>
    </p:spTree>
    <p:extLst>
      <p:ext uri="{BB962C8B-B14F-4D97-AF65-F5344CB8AC3E}">
        <p14:creationId xmlns:p14="http://schemas.microsoft.com/office/powerpoint/2010/main" val="3651111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E33550-526E-4507-A57B-5F82F3DFB51E}"/>
              </a:ext>
            </a:extLst>
          </p:cNvPr>
          <p:cNvGrpSpPr/>
          <p:nvPr/>
        </p:nvGrpSpPr>
        <p:grpSpPr>
          <a:xfrm>
            <a:off x="136653" y="321447"/>
            <a:ext cx="8271377" cy="3602846"/>
            <a:chOff x="136653" y="375130"/>
            <a:chExt cx="8271377" cy="360284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F0EEAFA-AC6A-43FC-8A1F-3FF15EEDA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653" y="375130"/>
              <a:ext cx="8271377" cy="3602846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28BEE99-F268-447E-9DB1-5B8B6E4ADF62}"/>
                </a:ext>
              </a:extLst>
            </p:cNvPr>
            <p:cNvSpPr/>
            <p:nvPr/>
          </p:nvSpPr>
          <p:spPr>
            <a:xfrm>
              <a:off x="328527" y="1314108"/>
              <a:ext cx="1680963" cy="15331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C7DB641-F377-4C6C-9F1A-258EAAFECC89}"/>
              </a:ext>
            </a:extLst>
          </p:cNvPr>
          <p:cNvGrpSpPr/>
          <p:nvPr/>
        </p:nvGrpSpPr>
        <p:grpSpPr>
          <a:xfrm>
            <a:off x="136653" y="3924293"/>
            <a:ext cx="6988216" cy="2279391"/>
            <a:chOff x="124685" y="4124148"/>
            <a:chExt cx="6988216" cy="227939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985E9AA-2C07-4D33-9C90-250F6DDF8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685" y="4124148"/>
              <a:ext cx="6988216" cy="227939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4F50460-3027-4660-9629-7E75DE3598A1}"/>
                </a:ext>
              </a:extLst>
            </p:cNvPr>
            <p:cNvSpPr/>
            <p:nvPr/>
          </p:nvSpPr>
          <p:spPr>
            <a:xfrm>
              <a:off x="136653" y="4794349"/>
              <a:ext cx="6937627" cy="14093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27A39A6-0FC4-460C-88FE-AE43690C9659}"/>
              </a:ext>
            </a:extLst>
          </p:cNvPr>
          <p:cNvGrpSpPr/>
          <p:nvPr/>
        </p:nvGrpSpPr>
        <p:grpSpPr>
          <a:xfrm>
            <a:off x="4748746" y="1191504"/>
            <a:ext cx="7318569" cy="3019116"/>
            <a:chOff x="4748746" y="1191504"/>
            <a:chExt cx="7318569" cy="301911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693D59C-2E64-415E-A3B3-7288932CF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8746" y="1191504"/>
              <a:ext cx="7318569" cy="301911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75D89A9-4C2D-4144-BAE1-C246758A6A97}"/>
                </a:ext>
              </a:extLst>
            </p:cNvPr>
            <p:cNvSpPr/>
            <p:nvPr/>
          </p:nvSpPr>
          <p:spPr>
            <a:xfrm>
              <a:off x="4748746" y="1191504"/>
              <a:ext cx="2511700" cy="1461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86EB915-2804-4880-97A8-876B04A23484}"/>
                </a:ext>
              </a:extLst>
            </p:cNvPr>
            <p:cNvSpPr/>
            <p:nvPr/>
          </p:nvSpPr>
          <p:spPr>
            <a:xfrm>
              <a:off x="5133809" y="2755913"/>
              <a:ext cx="6715063" cy="12220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1A46B59-2FA7-4C6F-8004-0F56600CD4C9}"/>
              </a:ext>
            </a:extLst>
          </p:cNvPr>
          <p:cNvSpPr txBox="1"/>
          <p:nvPr/>
        </p:nvSpPr>
        <p:spPr>
          <a:xfrm>
            <a:off x="3071374" y="6349698"/>
            <a:ext cx="630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관리기 공급 버튼 클릭 시 </a:t>
            </a:r>
            <a:r>
              <a:rPr lang="en-US" altLang="ko-KR" dirty="0" err="1"/>
              <a:t>ComboBox</a:t>
            </a:r>
            <a:r>
              <a:rPr lang="en-US" altLang="ko-KR" dirty="0"/>
              <a:t> </a:t>
            </a:r>
            <a:r>
              <a:rPr lang="ko-KR" altLang="en-US" dirty="0"/>
              <a:t>선택에 맞게 수정</a:t>
            </a:r>
          </a:p>
        </p:txBody>
      </p:sp>
    </p:spTree>
    <p:extLst>
      <p:ext uri="{BB962C8B-B14F-4D97-AF65-F5344CB8AC3E}">
        <p14:creationId xmlns:p14="http://schemas.microsoft.com/office/powerpoint/2010/main" val="3965108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13726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06F924-F758-4DE0-9A63-D52C6AEEC5C5}"/>
              </a:ext>
            </a:extLst>
          </p:cNvPr>
          <p:cNvGrpSpPr/>
          <p:nvPr/>
        </p:nvGrpSpPr>
        <p:grpSpPr>
          <a:xfrm>
            <a:off x="2329179" y="2089516"/>
            <a:ext cx="7533642" cy="2186812"/>
            <a:chOff x="2261936" y="1806263"/>
            <a:chExt cx="7830419" cy="231464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B393382-4E1E-40C5-9E2D-00B0E5F95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5825" y="1806263"/>
              <a:ext cx="3776530" cy="23146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6851F4B-12FE-4D83-97E9-0C86A8399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1936" y="1806263"/>
              <a:ext cx="3776530" cy="23146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196F59F-4903-4DC3-98AF-7D7486C76B81}"/>
              </a:ext>
            </a:extLst>
          </p:cNvPr>
          <p:cNvSpPr txBox="1"/>
          <p:nvPr/>
        </p:nvSpPr>
        <p:spPr>
          <a:xfrm>
            <a:off x="2386383" y="5303794"/>
            <a:ext cx="7419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- </a:t>
            </a:r>
            <a:r>
              <a:rPr lang="ko-KR" altLang="en-US" dirty="0" err="1"/>
              <a:t>양액</a:t>
            </a:r>
            <a:r>
              <a:rPr lang="ko-KR" altLang="en-US" dirty="0"/>
              <a:t> 관리기 공급 시간 </a:t>
            </a:r>
            <a:r>
              <a:rPr lang="en-US" altLang="ko-KR" dirty="0"/>
              <a:t>Modal </a:t>
            </a:r>
            <a:r>
              <a:rPr lang="ko-KR" altLang="en-US" dirty="0"/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570576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AFB555F-39E5-48A8-9072-5C4F03693E59}"/>
              </a:ext>
            </a:extLst>
          </p:cNvPr>
          <p:cNvGrpSpPr/>
          <p:nvPr/>
        </p:nvGrpSpPr>
        <p:grpSpPr>
          <a:xfrm>
            <a:off x="1833910" y="375130"/>
            <a:ext cx="8524179" cy="5327612"/>
            <a:chOff x="1833910" y="262822"/>
            <a:chExt cx="8524179" cy="5327612"/>
          </a:xfrm>
        </p:grpSpPr>
        <p:pic>
          <p:nvPicPr>
            <p:cNvPr id="2" name="bandicam 2021-01-08 11-25-18-144">
              <a:hlinkClick r:id="" action="ppaction://media"/>
              <a:extLst>
                <a:ext uri="{FF2B5EF4-FFF2-40B4-BE49-F238E27FC236}">
                  <a16:creationId xmlns:a16="http://schemas.microsoft.com/office/drawing/2014/main" id="{7084F98F-42C3-4886-9C09-02D82EFC2B9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1833910" y="262822"/>
              <a:ext cx="8524179" cy="53276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5AB317-7B61-404E-B53C-ABEBF58879D1}"/>
                </a:ext>
              </a:extLst>
            </p:cNvPr>
            <p:cNvSpPr/>
            <p:nvPr/>
          </p:nvSpPr>
          <p:spPr>
            <a:xfrm>
              <a:off x="1833910" y="262822"/>
              <a:ext cx="679321" cy="11230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DCEE258-20ED-4A87-A21D-6BE8EBAA5006}"/>
              </a:ext>
            </a:extLst>
          </p:cNvPr>
          <p:cNvSpPr txBox="1"/>
          <p:nvPr/>
        </p:nvSpPr>
        <p:spPr>
          <a:xfrm>
            <a:off x="4910418" y="611353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한 폼에서 화면전환</a:t>
            </a:r>
          </a:p>
        </p:txBody>
      </p:sp>
    </p:spTree>
    <p:extLst>
      <p:ext uri="{BB962C8B-B14F-4D97-AF65-F5344CB8AC3E}">
        <p14:creationId xmlns:p14="http://schemas.microsoft.com/office/powerpoint/2010/main" val="10862446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bandicam 2021-01-08 12-29-53-502">
            <a:hlinkClick r:id="" action="ppaction://media"/>
            <a:extLst>
              <a:ext uri="{FF2B5EF4-FFF2-40B4-BE49-F238E27FC236}">
                <a16:creationId xmlns:a16="http://schemas.microsoft.com/office/drawing/2014/main" id="{D207F6BA-3D2A-4C2F-AE30-2F9C88959D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305" y="418934"/>
            <a:ext cx="8638069" cy="53987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B7C59C-F74E-4814-ABFB-399BF79F0608}"/>
              </a:ext>
            </a:extLst>
          </p:cNvPr>
          <p:cNvSpPr txBox="1"/>
          <p:nvPr/>
        </p:nvSpPr>
        <p:spPr>
          <a:xfrm>
            <a:off x="3667290" y="6188695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실행 시 폼 크기를 최대 크기로 열리게 설정</a:t>
            </a:r>
          </a:p>
        </p:txBody>
      </p:sp>
    </p:spTree>
    <p:extLst>
      <p:ext uri="{BB962C8B-B14F-4D97-AF65-F5344CB8AC3E}">
        <p14:creationId xmlns:p14="http://schemas.microsoft.com/office/powerpoint/2010/main" val="352557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 수정</a:t>
            </a:r>
          </a:p>
        </p:txBody>
      </p:sp>
    </p:spTree>
    <p:extLst>
      <p:ext uri="{BB962C8B-B14F-4D97-AF65-F5344CB8AC3E}">
        <p14:creationId xmlns:p14="http://schemas.microsoft.com/office/powerpoint/2010/main" val="2411014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 수정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인터페이스 복사본에 수정 중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공급 시간 표시할 수 있게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46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0610E44-3830-4211-B016-C6C2731487B9}"/>
              </a:ext>
            </a:extLst>
          </p:cNvPr>
          <p:cNvGrpSpPr/>
          <p:nvPr/>
        </p:nvGrpSpPr>
        <p:grpSpPr>
          <a:xfrm>
            <a:off x="1407766" y="375130"/>
            <a:ext cx="9559559" cy="5122221"/>
            <a:chOff x="246038" y="375130"/>
            <a:chExt cx="10792468" cy="52174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8ABD0FC-E435-475B-A7A5-05B2F6803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038" y="375130"/>
              <a:ext cx="8005107" cy="292385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963865E-5776-43BF-BC1E-9EBBECCF8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038" y="3298981"/>
              <a:ext cx="8005107" cy="229362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9E0F496-BA2E-4C6D-8EC0-26ADE4590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1145" y="375130"/>
              <a:ext cx="2787360" cy="270328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FB565A4-2794-42E5-8FEF-E56B9CD31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1146" y="3078417"/>
              <a:ext cx="2787360" cy="251419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F18FCA8-B66D-4A14-8A25-F85FFD6B299D}"/>
              </a:ext>
            </a:extLst>
          </p:cNvPr>
          <p:cNvSpPr txBox="1"/>
          <p:nvPr/>
        </p:nvSpPr>
        <p:spPr>
          <a:xfrm>
            <a:off x="4737763" y="5756689"/>
            <a:ext cx="2592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en-US" altLang="ko-KR" dirty="0" err="1"/>
              <a:t>HouseBoxForm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en-US" altLang="ko-KR" dirty="0"/>
              <a:t>Panel 3</a:t>
            </a:r>
            <a:r>
              <a:rPr lang="ko-KR" altLang="en-US" dirty="0"/>
              <a:t>개 추가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8FE0FE-D40B-4EF3-942A-073D63EF75E4}"/>
              </a:ext>
            </a:extLst>
          </p:cNvPr>
          <p:cNvSpPr/>
          <p:nvPr/>
        </p:nvSpPr>
        <p:spPr>
          <a:xfrm>
            <a:off x="1420542" y="1029384"/>
            <a:ext cx="7077844" cy="22162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CE67D7-F1D0-43B8-8879-7FFE43539944}"/>
              </a:ext>
            </a:extLst>
          </p:cNvPr>
          <p:cNvSpPr/>
          <p:nvPr/>
        </p:nvSpPr>
        <p:spPr>
          <a:xfrm>
            <a:off x="1420542" y="3281138"/>
            <a:ext cx="7077844" cy="204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41BA8CB-BB66-4140-BD59-92437AD50290}"/>
              </a:ext>
            </a:extLst>
          </p:cNvPr>
          <p:cNvSpPr/>
          <p:nvPr/>
        </p:nvSpPr>
        <p:spPr>
          <a:xfrm>
            <a:off x="8575541" y="1009288"/>
            <a:ext cx="2139913" cy="4312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8B3823-F274-4519-A069-FE3D8EB548BF}"/>
              </a:ext>
            </a:extLst>
          </p:cNvPr>
          <p:cNvSpPr txBox="1"/>
          <p:nvPr/>
        </p:nvSpPr>
        <p:spPr>
          <a:xfrm>
            <a:off x="4248592" y="1925616"/>
            <a:ext cx="1785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Nutrient Panel</a:t>
            </a:r>
            <a:endParaRPr lang="ko-KR" alt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D519B4-94A6-4AA4-A84B-45D04E776505}"/>
              </a:ext>
            </a:extLst>
          </p:cNvPr>
          <p:cNvSpPr txBox="1"/>
          <p:nvPr/>
        </p:nvSpPr>
        <p:spPr>
          <a:xfrm>
            <a:off x="4248592" y="4186808"/>
            <a:ext cx="1785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WateringPanel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C9D795-482F-425B-BFF1-D7FF778848D5}"/>
              </a:ext>
            </a:extLst>
          </p:cNvPr>
          <p:cNvSpPr txBox="1"/>
          <p:nvPr/>
        </p:nvSpPr>
        <p:spPr>
          <a:xfrm>
            <a:off x="8715528" y="2484515"/>
            <a:ext cx="199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HouseInfo</a:t>
            </a:r>
            <a:r>
              <a:rPr lang="en-US" altLang="ko-KR" b="1" dirty="0"/>
              <a:t> Panel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0905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DEA772-48C5-4CD2-8634-18B9C0784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56" y="1093170"/>
            <a:ext cx="8242952" cy="3712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09C8DC-4835-4D86-96C5-EEE19D7CC93A}"/>
              </a:ext>
            </a:extLst>
          </p:cNvPr>
          <p:cNvSpPr txBox="1"/>
          <p:nvPr/>
        </p:nvSpPr>
        <p:spPr>
          <a:xfrm>
            <a:off x="1865740" y="5441652"/>
            <a:ext cx="87430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en-US" altLang="ko-KR" dirty="0" err="1"/>
              <a:t>HouseInfoForm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ko-KR" altLang="en-US" dirty="0"/>
              <a:t>하우스 정보에 있는 하우스 경보 설정</a:t>
            </a:r>
            <a:r>
              <a:rPr lang="en-US" altLang="ko-KR" dirty="0"/>
              <a:t>, </a:t>
            </a:r>
            <a:r>
              <a:rPr lang="ko-KR" altLang="en-US" dirty="0"/>
              <a:t>하우스 보정 폼 등 버튼을 눌렀을 때 연결</a:t>
            </a:r>
            <a:endParaRPr lang="en-US" altLang="ko-KR" dirty="0"/>
          </a:p>
          <a:p>
            <a:pPr algn="ctr"/>
            <a:r>
              <a:rPr lang="en-US" altLang="ko-KR" dirty="0"/>
              <a:t>-&gt; </a:t>
            </a:r>
            <a:r>
              <a:rPr lang="ko-KR" altLang="en-US" dirty="0"/>
              <a:t>폼이 달라서 패널을 선택해서 보여줄 수 없음</a:t>
            </a:r>
            <a:r>
              <a:rPr lang="en-US" altLang="ko-KR" dirty="0"/>
              <a:t>. </a:t>
            </a:r>
            <a:r>
              <a:rPr lang="en-US" altLang="ko-KR" dirty="0" err="1"/>
              <a:t>HouseBoxForm</a:t>
            </a:r>
            <a:r>
              <a:rPr lang="ko-KR" altLang="en-US" dirty="0"/>
              <a:t> 으로 옮겨야 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4C795E-8803-4B8F-9BA4-30D1C6F5A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723" y="1827709"/>
            <a:ext cx="2480210" cy="2341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C59AD2-6C40-48F6-AF9A-CEE53413DDDB}"/>
              </a:ext>
            </a:extLst>
          </p:cNvPr>
          <p:cNvSpPr/>
          <p:nvPr/>
        </p:nvSpPr>
        <p:spPr>
          <a:xfrm>
            <a:off x="662529" y="2310640"/>
            <a:ext cx="7835368" cy="2414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9F68A8-8DDD-4778-B254-CF642979DE07}"/>
              </a:ext>
            </a:extLst>
          </p:cNvPr>
          <p:cNvSpPr/>
          <p:nvPr/>
        </p:nvSpPr>
        <p:spPr>
          <a:xfrm>
            <a:off x="386355" y="1307720"/>
            <a:ext cx="8242951" cy="3497727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ECEB1BA-6418-4188-AA29-0DC36185A120}"/>
              </a:ext>
            </a:extLst>
          </p:cNvPr>
          <p:cNvCxnSpPr>
            <a:stCxn id="20" idx="0"/>
          </p:cNvCxnSpPr>
          <p:nvPr/>
        </p:nvCxnSpPr>
        <p:spPr>
          <a:xfrm rot="16200000" flipV="1">
            <a:off x="3541103" y="340991"/>
            <a:ext cx="623289" cy="1310169"/>
          </a:xfrm>
          <a:prstGeom prst="bentConnector2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A16994-1A44-4183-B5D9-039D24B7D4C2}"/>
              </a:ext>
            </a:extLst>
          </p:cNvPr>
          <p:cNvSpPr txBox="1"/>
          <p:nvPr/>
        </p:nvSpPr>
        <p:spPr>
          <a:xfrm>
            <a:off x="968344" y="481064"/>
            <a:ext cx="217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House Alert Panel</a:t>
            </a:r>
            <a:endParaRPr lang="ko-KR" altLang="en-US" b="1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BF047F7-5068-41D9-9C98-6F1D5B9F0723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 flipH="1">
            <a:off x="3831447" y="3976547"/>
            <a:ext cx="848692" cy="648840"/>
          </a:xfrm>
          <a:prstGeom prst="bentConnector3">
            <a:avLst>
              <a:gd name="adj1" fmla="val -2693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BABCAD9-BD1D-4D3C-87EA-9E64A3EE0AEF}"/>
              </a:ext>
            </a:extLst>
          </p:cNvPr>
          <p:cNvSpPr txBox="1"/>
          <p:nvPr/>
        </p:nvSpPr>
        <p:spPr>
          <a:xfrm>
            <a:off x="2664761" y="3430369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House Sensor Panel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44475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F48C45-3AE0-40DC-9815-087908B0583C}"/>
              </a:ext>
            </a:extLst>
          </p:cNvPr>
          <p:cNvSpPr txBox="1"/>
          <p:nvPr/>
        </p:nvSpPr>
        <p:spPr>
          <a:xfrm>
            <a:off x="2046285" y="5623287"/>
            <a:ext cx="224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House</a:t>
            </a:r>
            <a:r>
              <a:rPr lang="ko-KR" altLang="en-US" dirty="0"/>
              <a:t> </a:t>
            </a:r>
            <a:r>
              <a:rPr lang="en-US" altLang="ko-KR" dirty="0"/>
              <a:t>Alert</a:t>
            </a:r>
            <a:r>
              <a:rPr lang="ko-KR" altLang="en-US" dirty="0"/>
              <a:t> </a:t>
            </a:r>
            <a:r>
              <a:rPr lang="en-US" altLang="ko-KR" dirty="0"/>
              <a:t>Panel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2E4A9-18A5-4ADA-848A-0E0029E5421E}"/>
              </a:ext>
            </a:extLst>
          </p:cNvPr>
          <p:cNvSpPr txBox="1"/>
          <p:nvPr/>
        </p:nvSpPr>
        <p:spPr>
          <a:xfrm>
            <a:off x="7957695" y="5623287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House</a:t>
            </a:r>
            <a:r>
              <a:rPr lang="ko-KR" altLang="en-US" dirty="0"/>
              <a:t> </a:t>
            </a:r>
            <a:r>
              <a:rPr lang="en-US" altLang="ko-KR" dirty="0"/>
              <a:t>Sensor</a:t>
            </a:r>
            <a:r>
              <a:rPr lang="ko-KR" altLang="en-US" dirty="0"/>
              <a:t> </a:t>
            </a:r>
            <a:r>
              <a:rPr lang="en-US" altLang="ko-KR" dirty="0"/>
              <a:t>Panel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8C9D37-1892-409E-A0AB-F2EAADA0B6A6}"/>
              </a:ext>
            </a:extLst>
          </p:cNvPr>
          <p:cNvGrpSpPr/>
          <p:nvPr/>
        </p:nvGrpSpPr>
        <p:grpSpPr>
          <a:xfrm>
            <a:off x="501919" y="1191504"/>
            <a:ext cx="5330884" cy="3809898"/>
            <a:chOff x="501919" y="1191504"/>
            <a:chExt cx="5330884" cy="380989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43C362C-ACB6-4004-A721-D4DED773E20D}"/>
                </a:ext>
              </a:extLst>
            </p:cNvPr>
            <p:cNvGrpSpPr/>
            <p:nvPr/>
          </p:nvGrpSpPr>
          <p:grpSpPr>
            <a:xfrm>
              <a:off x="501919" y="1191504"/>
              <a:ext cx="5330884" cy="3809898"/>
              <a:chOff x="6096000" y="2037787"/>
              <a:chExt cx="5330884" cy="3809898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71BD2E1E-5F73-45DA-AEAB-E019A1E1C8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0" y="3429000"/>
                <a:ext cx="5330884" cy="2418685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3635EBF3-BCAE-422B-ADB3-414005D7D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2037787"/>
                <a:ext cx="5330884" cy="1391213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A6076FE-7B0F-419C-AC49-59F45483FCDA}"/>
                </a:ext>
              </a:extLst>
            </p:cNvPr>
            <p:cNvSpPr/>
            <p:nvPr/>
          </p:nvSpPr>
          <p:spPr>
            <a:xfrm>
              <a:off x="501919" y="1191504"/>
              <a:ext cx="5329062" cy="3809898"/>
            </a:xfrm>
            <a:prstGeom prst="rect">
              <a:avLst/>
            </a:prstGeom>
            <a:noFill/>
            <a:ln>
              <a:solidFill>
                <a:srgbClr val="3B38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4A59DE5-A01A-4C9F-9661-33E22D61DF17}"/>
              </a:ext>
            </a:extLst>
          </p:cNvPr>
          <p:cNvGrpSpPr/>
          <p:nvPr/>
        </p:nvGrpSpPr>
        <p:grpSpPr>
          <a:xfrm>
            <a:off x="6359197" y="1191504"/>
            <a:ext cx="5330884" cy="3809898"/>
            <a:chOff x="6359197" y="1191504"/>
            <a:chExt cx="5330884" cy="380989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5C4FBF1-1A5F-4A27-90AE-65218F37030B}"/>
                </a:ext>
              </a:extLst>
            </p:cNvPr>
            <p:cNvGrpSpPr/>
            <p:nvPr/>
          </p:nvGrpSpPr>
          <p:grpSpPr>
            <a:xfrm>
              <a:off x="6359197" y="1191504"/>
              <a:ext cx="5330884" cy="3809898"/>
              <a:chOff x="699308" y="793917"/>
              <a:chExt cx="6886056" cy="5345551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409C407B-6A7B-4FF3-88BC-C57BC21770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1662" y="3041199"/>
                <a:ext cx="6883702" cy="309826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AD21625-99AB-4CFF-87BE-57FD1409C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9308" y="793917"/>
                <a:ext cx="6886056" cy="224728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6C67A8D-FA49-4BEC-A8DF-A89BCFC01EB7}"/>
                </a:ext>
              </a:extLst>
            </p:cNvPr>
            <p:cNvSpPr/>
            <p:nvPr/>
          </p:nvSpPr>
          <p:spPr>
            <a:xfrm>
              <a:off x="6361019" y="1191504"/>
              <a:ext cx="5329062" cy="3809898"/>
            </a:xfrm>
            <a:prstGeom prst="rect">
              <a:avLst/>
            </a:prstGeom>
            <a:noFill/>
            <a:ln>
              <a:solidFill>
                <a:srgbClr val="3B38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256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8DC36B-6501-4974-AA09-CD23BD02F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652" y="1237944"/>
            <a:ext cx="7306695" cy="2191056"/>
          </a:xfrm>
          <a:prstGeom prst="rect">
            <a:avLst/>
          </a:prstGeom>
          <a:ln>
            <a:solidFill>
              <a:srgbClr val="3B3838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2208246-9BCB-4388-BB20-4918EA895501}"/>
              </a:ext>
            </a:extLst>
          </p:cNvPr>
          <p:cNvGrpSpPr/>
          <p:nvPr/>
        </p:nvGrpSpPr>
        <p:grpSpPr>
          <a:xfrm>
            <a:off x="2442652" y="3868329"/>
            <a:ext cx="7306695" cy="733527"/>
            <a:chOff x="2442652" y="3868329"/>
            <a:chExt cx="7306695" cy="73352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29AF438-33E9-4D80-8751-71738E23F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7255" y="3896908"/>
              <a:ext cx="1457528" cy="64779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2FBC168-74F5-42E4-905D-66616F6D2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7537" y="3896908"/>
              <a:ext cx="1400370" cy="61921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B9DFAB-AC07-43C4-A978-2E1605E99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01" y="3868329"/>
              <a:ext cx="1505160" cy="70494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4EAC00C-77FB-4AAD-B15D-9BE14CE88179}"/>
                </a:ext>
              </a:extLst>
            </p:cNvPr>
            <p:cNvSpPr/>
            <p:nvPr/>
          </p:nvSpPr>
          <p:spPr>
            <a:xfrm>
              <a:off x="2442652" y="3896908"/>
              <a:ext cx="7306695" cy="704948"/>
            </a:xfrm>
            <a:prstGeom prst="rect">
              <a:avLst/>
            </a:prstGeom>
            <a:noFill/>
            <a:ln>
              <a:solidFill>
                <a:srgbClr val="3B38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A5D9E51-9F44-4F9D-8396-F7D5D3793B4D}"/>
              </a:ext>
            </a:extLst>
          </p:cNvPr>
          <p:cNvSpPr txBox="1"/>
          <p:nvPr/>
        </p:nvSpPr>
        <p:spPr>
          <a:xfrm>
            <a:off x="3216845" y="5296890"/>
            <a:ext cx="5758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dirty="0"/>
              <a:t>보정 값 </a:t>
            </a:r>
            <a:r>
              <a:rPr lang="en-US" altLang="ko-KR" dirty="0" err="1"/>
              <a:t>NumericUpDown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(+, - </a:t>
            </a:r>
            <a:r>
              <a:rPr lang="ko-KR" altLang="en-US" dirty="0"/>
              <a:t>가능</a:t>
            </a:r>
            <a:r>
              <a:rPr lang="en-US" altLang="ko-KR" dirty="0"/>
              <a:t>)</a:t>
            </a:r>
          </a:p>
          <a:p>
            <a:pPr marL="285750" indent="-285750" algn="ctr">
              <a:buFontTx/>
              <a:buChar char="-"/>
            </a:pPr>
            <a:r>
              <a:rPr lang="ko-KR" altLang="en-US" dirty="0"/>
              <a:t>최대 값</a:t>
            </a:r>
            <a:r>
              <a:rPr lang="en-US" altLang="ko-KR" dirty="0"/>
              <a:t>, </a:t>
            </a:r>
            <a:r>
              <a:rPr lang="ko-KR" altLang="en-US" dirty="0"/>
              <a:t>최소 값</a:t>
            </a:r>
            <a:r>
              <a:rPr lang="en-US" altLang="ko-KR" dirty="0"/>
              <a:t>, </a:t>
            </a:r>
            <a:r>
              <a:rPr lang="ko-KR" altLang="en-US" dirty="0"/>
              <a:t>기본 값</a:t>
            </a:r>
            <a:r>
              <a:rPr lang="en-US" altLang="ko-KR" dirty="0"/>
              <a:t>, up down </a:t>
            </a:r>
            <a:r>
              <a:rPr lang="ko-KR" altLang="en-US" dirty="0"/>
              <a:t>범위 설정 가능</a:t>
            </a:r>
          </a:p>
        </p:txBody>
      </p:sp>
    </p:spTree>
    <p:extLst>
      <p:ext uri="{BB962C8B-B14F-4D97-AF65-F5344CB8AC3E}">
        <p14:creationId xmlns:p14="http://schemas.microsoft.com/office/powerpoint/2010/main" val="1851421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FA457A-C173-44DC-8C9C-4ACF53163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050" y="1754408"/>
            <a:ext cx="9435900" cy="2176966"/>
          </a:xfrm>
          <a:prstGeom prst="rect">
            <a:avLst/>
          </a:prstGeom>
          <a:ln>
            <a:solidFill>
              <a:srgbClr val="3B3838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9D8E06-BA75-4921-8228-120319B73A80}"/>
              </a:ext>
            </a:extLst>
          </p:cNvPr>
          <p:cNvSpPr txBox="1"/>
          <p:nvPr/>
        </p:nvSpPr>
        <p:spPr>
          <a:xfrm>
            <a:off x="3493058" y="4927904"/>
            <a:ext cx="5466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dirty="0"/>
              <a:t>공급 시간 표시 될 수 있도록 </a:t>
            </a:r>
            <a:r>
              <a:rPr lang="en-US" altLang="ko-KR" dirty="0" err="1"/>
              <a:t>DataGridView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algn="ctr"/>
            <a:r>
              <a:rPr lang="en-US" altLang="ko-KR" dirty="0"/>
              <a:t>-&gt; </a:t>
            </a:r>
            <a:r>
              <a:rPr lang="ko-KR" altLang="en-US" dirty="0"/>
              <a:t>분 단위로 표시하기 어려움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6935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363</Words>
  <Application>Microsoft Office PowerPoint</Application>
  <PresentationFormat>와이드스크린</PresentationFormat>
  <Paragraphs>123</Paragraphs>
  <Slides>22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Lato</vt:lpstr>
      <vt:lpstr>Nixie</vt:lpstr>
      <vt:lpstr>Poppins SemiBold</vt:lpstr>
      <vt:lpstr>나눔바른고딕</vt:lpstr>
      <vt:lpstr>나눔바른펜</vt:lpstr>
      <vt:lpstr>나눔스퀘어 Bold</vt:lpstr>
      <vt:lpstr>나눔스퀘어라운드 Regular</vt:lpstr>
      <vt:lpstr>맑은 고딕</vt:lpstr>
      <vt:lpstr>Arial</vt:lpstr>
      <vt:lpstr>Segoe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 선정 이유</dc:title>
  <dc:creator>Chan-song Lee</dc:creator>
  <cp:lastModifiedBy>서 지원</cp:lastModifiedBy>
  <cp:revision>41</cp:revision>
  <dcterms:created xsi:type="dcterms:W3CDTF">2019-11-18T18:19:02Z</dcterms:created>
  <dcterms:modified xsi:type="dcterms:W3CDTF">2021-01-15T06:37:21Z</dcterms:modified>
</cp:coreProperties>
</file>